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85" r:id="rId2"/>
    <p:sldId id="286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0" y="-416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Today’s photo of the site</a:t>
            </a:r>
            <a:endParaRPr lang="ja-JP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-1" y="642335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1789D85E-F603-45B6-A03B-A180B872F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669" y="3632197"/>
            <a:ext cx="2743200" cy="20574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F2D9628C-CFC5-438E-8ADC-1CDC230AA7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399" y="3632197"/>
            <a:ext cx="2743200" cy="20574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D0D2106-AD0F-4EB1-AE9C-8C2D8E7ACF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31" y="3632197"/>
            <a:ext cx="2743200" cy="20574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FD19E80-02D3-481E-82C9-74B0A537E9F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31" y="1140189"/>
            <a:ext cx="2743200" cy="20574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D808AE4-A2D0-4407-A6E3-C5EB7AD629A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399" y="1140189"/>
            <a:ext cx="2743200" cy="20574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F2871AE-BDD9-4251-8E58-515E17CD027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669" y="1134093"/>
            <a:ext cx="2743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310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0" y="3212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altLang="ja-JP" sz="32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 and CH</a:t>
            </a:r>
            <a:r>
              <a:rPr lang="en-US" altLang="ja-JP" sz="32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 data (Nov. 27-Dec. 2)</a:t>
            </a:r>
            <a:endParaRPr lang="ja-JP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-1" y="642335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>
            <a:extLst>
              <a:ext uri="{FF2B5EF4-FFF2-40B4-BE49-F238E27FC236}">
                <a16:creationId xmlns:a16="http://schemas.microsoft.com/office/drawing/2014/main" id="{1A50057B-219C-4E0D-A1F0-C161D829CD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83" y="931456"/>
            <a:ext cx="5295429" cy="2453117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CF473DC1-06FC-4210-9719-9434E87D17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16" y="3384573"/>
            <a:ext cx="5425161" cy="2453117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3531EB3-EE89-4C30-B4A5-A3184ADA587E}"/>
              </a:ext>
            </a:extLst>
          </p:cNvPr>
          <p:cNvSpPr txBox="1"/>
          <p:nvPr/>
        </p:nvSpPr>
        <p:spPr>
          <a:xfrm>
            <a:off x="1383240" y="1161965"/>
            <a:ext cx="1568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1-min </a:t>
            </a:r>
            <a:r>
              <a:rPr kumimoji="1" lang="en-US" altLang="ja-JP" b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</a:t>
            </a:r>
            <a:endParaRPr kumimoji="1" lang="en-US" altLang="ja-JP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1-hour </a:t>
            </a:r>
            <a:r>
              <a:rPr kumimoji="1" lang="en-US" altLang="ja-JP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</a:t>
            </a:r>
            <a:endParaRPr kumimoji="1" lang="ja-JP" alt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FFA68E4B-8324-48DC-962E-4B518D2C25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8932" y="1590138"/>
            <a:ext cx="3578987" cy="2578023"/>
          </a:xfrm>
          <a:prstGeom prst="rect">
            <a:avLst/>
          </a:prstGeom>
        </p:spPr>
      </p:pic>
      <p:sp>
        <p:nvSpPr>
          <p:cNvPr id="15" name="楕円 14">
            <a:extLst>
              <a:ext uri="{FF2B5EF4-FFF2-40B4-BE49-F238E27FC236}">
                <a16:creationId xmlns:a16="http://schemas.microsoft.com/office/drawing/2014/main" id="{1462D4F8-BDD3-45C8-817E-93124956593D}"/>
              </a:ext>
            </a:extLst>
          </p:cNvPr>
          <p:cNvSpPr/>
          <p:nvPr/>
        </p:nvSpPr>
        <p:spPr>
          <a:xfrm>
            <a:off x="3935392" y="1238721"/>
            <a:ext cx="439838" cy="9544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A7797680-6D7B-4970-A5C5-ACAD03DA9326}"/>
              </a:ext>
            </a:extLst>
          </p:cNvPr>
          <p:cNvSpPr/>
          <p:nvPr/>
        </p:nvSpPr>
        <p:spPr>
          <a:xfrm>
            <a:off x="3981692" y="3948812"/>
            <a:ext cx="439838" cy="9544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2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0" y="3212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ja-JP" sz="32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-CO</a:t>
            </a:r>
            <a:r>
              <a:rPr lang="en-US" altLang="ja-JP" sz="32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 correlation</a:t>
            </a:r>
            <a:endParaRPr lang="ja-JP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-1" y="642335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E470D31E-EEF6-446B-8550-1E85A645DF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250" y="1024323"/>
            <a:ext cx="5842300" cy="558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81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</TotalTime>
  <Words>22</Words>
  <Application>Microsoft Office PowerPoint</Application>
  <PresentationFormat>画面に合わせる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67</cp:revision>
  <dcterms:created xsi:type="dcterms:W3CDTF">2013-05-01T02:16:19Z</dcterms:created>
  <dcterms:modified xsi:type="dcterms:W3CDTF">2020-12-04T13:59:36Z</dcterms:modified>
</cp:coreProperties>
</file>